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for the Oversight of  Synthetic Biology</dc:title>
  <dc:creator>Jaydee Hanson</dc:creator>
  <cp:lastModifiedBy>Jaydee Hanson</cp:lastModifiedBy>
  <cp:revision>18</cp:revision>
  <dcterms:created xsi:type="dcterms:W3CDTF">2012-04-17T15:37:07Z</dcterms:created>
  <dcterms:modified xsi:type="dcterms:W3CDTF">2012-04-17T21:42:13Z</dcterms:modified>
</cp:coreProperties>
</file>